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>教学示例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时间：2025/04/08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主讲人：小刘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协议分层将网络功能划分为若干层次，每层完成特定功能，下层为上层提供服务，如OSI七层模型和TCP/IP四层架构。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协议分层概念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TCP/IP模型应用阶段重点讲解HTTP、FTP等协议实现，分析典型应用层服务架构与数据传输过程。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TCP/IP模型应用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OSI模型解析阶段重点讲解七层结构、协议功能及数据传输过程，通过实例分析各层协作机制。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OSI模型解析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协议分层模型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TCP/IP协议讲解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TCP/IP协议分层结构讲解，包括网络接口层、网际层、传输层和应用层功能，重点分析IP地址分配、数据封装和路由选择机制。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HTTP协议演示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HTTP协议工作原理演示，包括请求响应过程、报文格式分析及状态码解析，通过抓包工具实时展示通信流程。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互动协议分析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互动协议分析阶段重点讲解协议交互过程，通过抓包工具演示数据封装、传输及解析，分析协议字段和通信机制。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常见协议实例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三次握手讲解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TCP三次握手过程演示：客户端发送SYN报文，服务器响应SYN-ACK，客户端回复ACK完成连接建立。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状态转换分析阶段主要讲解协议状态机模型，通过状态转换图分析协议行为，重点掌握状态转换条件和时序关系。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异常情况讨论阶段重点分析网络故障类型、检测方法和处理流程，结合实际案例探讨异常恢复策略与预防措施。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异常情况讨论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握手过程演示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三次握手原理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TCP三次握手流程包括SYN、SYN-ACK、ACK三个步骤，建立可靠连接需同步序列号并确认通信能力。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握手流程概述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报文格式详解阶段重点解析数据包各字段功能，包括首部结构、校验和计算方法及典型协议格式实例分析。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报文格式详解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状态转换分析阶段主要讲解协议状态机模型，通过有限状态机分析网络协议行为，重点掌握状态转换条件和时序控制机制。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异常情况处理阶段教学内容包括：网络故障诊断方法、常见错误代码解析、日志分析技巧、容错机制设计及应急预案制定流程。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异常情况处理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握手过程演示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握手过程详解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TCP三次握手过程包括客户端发送SYN、服务器回复SYN-ACK、客户端确认ACK，建立可靠连接。重点分析报文序列号变化及状态转换。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常见错误分析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常见错误分析阶段重点讲解协议配置错误、地址冲突、路由故障等典型问题，通过案例演示排查思路和解决方法。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互动模拟实验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通过Packet Tracer模拟网络配置实验，学生可动手搭建拓扑、配置协议并测试连通性，直观理解OSI分层和TCP/IP工作原理。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常见问题分析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四次挥手讲解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TCP四次挥手过程包括FIN发送、ACK确认、反向FIN发送和最终ACK确认，确保连接可靠终止。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挥手过程详解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状态转换分析阶段重点讲解协议状态机模型，通过实例演示状态转换过程，培养学生分析网络协议行为的能力。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讲解常见网络故障类型，分析典型错误案例，演示排查步骤和解决方法，强调协议原理与配置要点。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常见问题解析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四次挥手概念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挥手过程概述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TCP四次挥手过程包括：客户端发送FIN报文，服务器确认ACK；服务器发送FIN报文，客户端确认ACK，完成连接释放。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状态转换分析阶段重点讲解协议状态机模型，通过实例演示状态转换过程，培养学生分析网络协议行为的能力。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异常情况处理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异常情况处理阶段教学内容包括：网络故障诊断方法、常见错误代码解析、日志分析技术、容错机制设计及应急响应流程实践。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挥手过程详解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状态转换图解析阶段重点讲解协议状态变化过程，通过图形化分析通信实体状态迁移规律，帮助学生掌握协议交互机制。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状态转换图解析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TCP四次挥手过程时序分析包括FIN报文发送、ACK确认、反向关闭及最终确认四个阶段，重点分析状态转换与时间延迟。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挥手过程时序分析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异常状态处理阶段教学重点包括错误检测、故障隔离、恢复机制及预防措施，通过案例演示网络异常处理流程。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异常状态处理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导入环节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协议概述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三次握手讲解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四次挥手讲解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可靠传输机制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挥手过程详解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TCP四次挥手过程包括FIN、ACK报文交换，确保连接可靠释放，涉及客户端和服务端的双向关闭流程。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状态转换分析阶段重点讲解协议状态机模型，通过状态图分析协议行为，包括状态转换条件和动作，培养学生协议设计与分析能力。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互动问答环节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互动问答环节通过实时提问与反馈，帮助学生巩固网络协议、路由算法等核心概念，提升问题解决能力。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常见问题解析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可靠传输机制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数据传输流程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等线"/>
              </a:rPr>
              <a:t>数据传输流程包括封装、传输、路由、解封装四个核心阶段，涉及协议栈各层协同工作，重点讲解数据单元转换与寻址机制。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错误处理机制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等线"/>
              </a:rPr>
              <a:t>讲解差错检测与纠正技术，包括奇偶校验、CRC校验和重传机制，分析典型协议中的错误处理流程。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协议基本原理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等线"/>
              </a:rPr>
              <a:t>协议基本原理阶段重点讲解协议概念、分层模型、封装解封装过程、服务原语和协议数据单元等核心内容。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停止等待协议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滑动窗口原理阶段主要讲解流量控制机制，包括窗口大小调整、ACK确认机制和重传策略，通过动态调整实现高效可靠传输。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协议实现步骤阶段包括需求分析、协议设计、编码实现、测试验证和优化完善五个关键环节，重点培养学生工程实践能力。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网络性能优化方法包括协议优化、缓存技术、负载均衡、数据压缩及CDN应用等核心策略，需结合实际案例讲解实现原理与效果评估。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滑动窗口原理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协议实现步骤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性能优化方法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滑动窗口协议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超时重传原理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分组确认机制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RTT动态估算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等线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超时重传是TCP可靠传输的核心机制，发送方在设定时间内未收到ACK确认时自动重传数据包，确保数据可靠交付。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等线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分组确认机制通过接收方反馈ACK确保数据可靠传输，包括超时重传和累积确认等关键技术要点。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RTT动态估算阶段主要讲解往返时间测量方法，包括加权平均计算、超时重传机制及Karn算法应用，重点分析指数退避策略。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超时重传机制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时间：2025/04/08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主讲人：小刘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导入环节通过创设情境或问题激发学习兴趣，引导学生明确学习目标，为后续知识讲解奠定基础，通常采用案例演示或提问方式展开。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TCP连接终止过程包括四次报文交互：客户端发送FIN，服务端ACK确认并发送FIN，客户端ACK确认后完成断开，确保数据可靠传输。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四次挥手讲解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网络协议是通信实体间交互规则的集合，定义了数据格式、传输时序和错误处理等规范，确保异构系统可靠通信。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协议概述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可靠传输机制通过确认、重传、序号和定时器确保数据准确有序送达，主要包括停等协议和滑动窗口协议两种实现方式。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可靠传输机制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三次握手是TCP建立连接的关键过程，通过SYN、SYN-ACK、ACK三个步骤确保通信双方可靠同步序列号并确认连接建立。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三次握手讲解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协议是通信双方约定的规则集合，定义了数据格式、传输方式和时序控制，确保网络设备间可靠高效通信。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协议基本概念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协议分层模型讲解OSI七层和TCP/IP四层结构，分析各层功能及相互关系，通过实例演示数据封装与解封装过程。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协议分层模型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讲解HTTP、FTP、SMTP协议工作原理，分析报文格式与交互过程，通过Wireshark抓包演示协议运行实例。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常见协议示例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网络协议概述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OSI模型分为七层，包括物理层、数据链路层、网络层、传输层、会话层、表示层和应用层，每层具有特定功能。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OSI模型概述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讲解网络分层模型原理，分析OSI七层与TCP/IP四层结构，演示各层功能及协议实现，强调层间接口与数据传输过程。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分层结构讲解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互动问答环节重点讲解协议工作原理、网络故障排查方法，通过案例分析引导学生思考，强化知识应用能力。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互动问答环节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OSI模型简介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协议概述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协议定义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  <a:latin typeface="等线"/>
              </a:rPr>
              <a:t>协议定义阶段主要讲解网络协议的基本概念、组成要素和标准化过程，重点分析协议分层思想和通信规则制定原理。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协议功能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  <a:latin typeface="等线"/>
              </a:rPr>
              <a:t>协议功能阶段包括封装、传输、解封三个核心环节，重点讲解各层协议的功能划分与协同工作机制。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协议要素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  <a:latin typeface="等线"/>
              </a:rPr>
              <a:t>协议要素阶段主要讲解语法、语义和时序三要素，通过实例分析TCP/IP协议栈各层协议的具体实现机制与交互过程。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协议基本概念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